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96" r:id="rId1"/>
  </p:sldMasterIdLst>
  <p:sldIdLst>
    <p:sldId id="256" r:id="rId2"/>
    <p:sldId id="258" r:id="rId3"/>
    <p:sldId id="261" r:id="rId4"/>
    <p:sldId id="257" r:id="rId5"/>
    <p:sldId id="259" r:id="rId6"/>
    <p:sldId id="260" r:id="rId7"/>
    <p:sldId id="262" r:id="rId8"/>
    <p:sldId id="268" r:id="rId9"/>
    <p:sldId id="264" r:id="rId10"/>
    <p:sldId id="269" r:id="rId11"/>
    <p:sldId id="265" r:id="rId12"/>
    <p:sldId id="270" r:id="rId13"/>
    <p:sldId id="271" r:id="rId14"/>
    <p:sldId id="272" r:id="rId15"/>
    <p:sldId id="273" r:id="rId16"/>
  </p:sldIdLst>
  <p:sldSz cx="9144000" cy="6858000" type="screen4x3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895C063-FDDE-49A2-8FA3-41C7A218B469}" type="datetimeFigureOut">
              <a:rPr lang="ar-EG" smtClean="0"/>
              <a:t>18/01/1438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6D2CEFB-D936-4CD5-91FF-C2CD11405A25}" type="slidenum">
              <a:rPr lang="ar-EG" smtClean="0"/>
              <a:t>‹#›</a:t>
            </a:fld>
            <a:endParaRPr lang="ar-EG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5C063-FDDE-49A2-8FA3-41C7A218B469}" type="datetimeFigureOut">
              <a:rPr lang="ar-EG" smtClean="0"/>
              <a:t>18/01/1438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2CEFB-D936-4CD5-91FF-C2CD11405A25}" type="slidenum">
              <a:rPr lang="ar-EG" smtClean="0"/>
              <a:t>‹#›</a:t>
            </a:fld>
            <a:endParaRPr lang="ar-EG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5C063-FDDE-49A2-8FA3-41C7A218B469}" type="datetimeFigureOut">
              <a:rPr lang="ar-EG" smtClean="0"/>
              <a:t>18/01/1438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2CEFB-D936-4CD5-91FF-C2CD11405A25}" type="slidenum">
              <a:rPr lang="ar-EG" smtClean="0"/>
              <a:t>‹#›</a:t>
            </a:fld>
            <a:endParaRPr lang="ar-EG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5C063-FDDE-49A2-8FA3-41C7A218B469}" type="datetimeFigureOut">
              <a:rPr lang="ar-EG" smtClean="0"/>
              <a:t>18/01/1438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2CEFB-D936-4CD5-91FF-C2CD11405A25}" type="slidenum">
              <a:rPr lang="ar-EG" smtClean="0"/>
              <a:t>‹#›</a:t>
            </a:fld>
            <a:endParaRPr lang="ar-EG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5C063-FDDE-49A2-8FA3-41C7A218B469}" type="datetimeFigureOut">
              <a:rPr lang="ar-EG" smtClean="0"/>
              <a:t>18/01/1438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2CEFB-D936-4CD5-91FF-C2CD11405A25}" type="slidenum">
              <a:rPr lang="ar-EG" smtClean="0"/>
              <a:t>‹#›</a:t>
            </a:fld>
            <a:endParaRPr lang="ar-EG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5C063-FDDE-49A2-8FA3-41C7A218B469}" type="datetimeFigureOut">
              <a:rPr lang="ar-EG" smtClean="0"/>
              <a:t>18/01/1438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2CEFB-D936-4CD5-91FF-C2CD11405A25}" type="slidenum">
              <a:rPr lang="ar-EG" smtClean="0"/>
              <a:t>‹#›</a:t>
            </a:fld>
            <a:endParaRPr lang="ar-EG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5C063-FDDE-49A2-8FA3-41C7A218B469}" type="datetimeFigureOut">
              <a:rPr lang="ar-EG" smtClean="0"/>
              <a:t>18/01/1438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2CEFB-D936-4CD5-91FF-C2CD11405A25}" type="slidenum">
              <a:rPr lang="ar-EG" smtClean="0"/>
              <a:t>‹#›</a:t>
            </a:fld>
            <a:endParaRPr lang="ar-EG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5C063-FDDE-49A2-8FA3-41C7A218B469}" type="datetimeFigureOut">
              <a:rPr lang="ar-EG" smtClean="0"/>
              <a:t>18/01/1438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2CEFB-D936-4CD5-91FF-C2CD11405A25}" type="slidenum">
              <a:rPr lang="ar-EG" smtClean="0"/>
              <a:t>‹#›</a:t>
            </a:fld>
            <a:endParaRPr lang="ar-EG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5C063-FDDE-49A2-8FA3-41C7A218B469}" type="datetimeFigureOut">
              <a:rPr lang="ar-EG" smtClean="0"/>
              <a:t>18/01/1438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2CEFB-D936-4CD5-91FF-C2CD11405A25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5C063-FDDE-49A2-8FA3-41C7A218B469}" type="datetimeFigureOut">
              <a:rPr lang="ar-EG" smtClean="0"/>
              <a:t>18/01/1438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2CEFB-D936-4CD5-91FF-C2CD11405A25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5C063-FDDE-49A2-8FA3-41C7A218B469}" type="datetimeFigureOut">
              <a:rPr lang="ar-EG" smtClean="0"/>
              <a:t>18/01/1438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2CEFB-D936-4CD5-91FF-C2CD11405A25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2895C063-FDDE-49A2-8FA3-41C7A218B469}" type="datetimeFigureOut">
              <a:rPr lang="ar-EG" smtClean="0"/>
              <a:t>18/01/1438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A6D2CEFB-D936-4CD5-91FF-C2CD11405A25}" type="slidenum">
              <a:rPr lang="ar-EG" smtClean="0"/>
              <a:t>‹#›</a:t>
            </a:fld>
            <a:endParaRPr lang="ar-E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65760" indent="-365760" algn="r" defTabSz="914400" rtl="1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r" defTabSz="914400" rtl="1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r" defTabSz="914400" rtl="1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r" defTabSz="914400" rtl="1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r" defTabSz="914400" rtl="1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r" defTabSz="914400" rtl="1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r" defTabSz="914400" rtl="1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r" defTabSz="914400" rtl="1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r" defTabSz="914400" rtl="1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Assessment of critically ill patients</a:t>
            </a:r>
            <a:endParaRPr lang="ar-EG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717032"/>
            <a:ext cx="7854696" cy="1264104"/>
          </a:xfrm>
        </p:spPr>
        <p:txBody>
          <a:bodyPr>
            <a:normAutofit fontScale="77500" lnSpcReduction="20000"/>
          </a:bodyPr>
          <a:lstStyle/>
          <a:p>
            <a:pPr algn="ctr"/>
            <a:endParaRPr lang="ar-SA" dirty="0" smtClean="0"/>
          </a:p>
          <a:p>
            <a:pPr algn="ctr" rtl="0"/>
            <a:r>
              <a:rPr lang="en-US" sz="4800" dirty="0" smtClean="0">
                <a:solidFill>
                  <a:schemeClr val="bg1"/>
                </a:solidFill>
              </a:rPr>
              <a:t>Ahmed Ali Ismail</a:t>
            </a:r>
          </a:p>
          <a:p>
            <a:pPr algn="ctr" rtl="0"/>
            <a:r>
              <a:rPr lang="en-US" sz="2900" dirty="0" smtClean="0">
                <a:solidFill>
                  <a:schemeClr val="bg1"/>
                </a:solidFill>
              </a:rPr>
              <a:t>Assistant lecturer of anesthesia &amp; intensive care</a:t>
            </a:r>
          </a:p>
          <a:p>
            <a:pPr algn="ctr" rtl="0"/>
            <a:endParaRPr lang="ar-EG" sz="4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1276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NB: do not forget pulse oximetry ( </a:t>
            </a:r>
            <a:r>
              <a:rPr lang="en-US" dirty="0" err="1" smtClean="0"/>
              <a:t>cadeau</a:t>
            </a:r>
            <a:r>
              <a:rPr lang="en-US" dirty="0" smtClean="0"/>
              <a:t> to the patient )</a:t>
            </a:r>
            <a:endParaRPr lang="ar-EG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280333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Pulse </a:t>
            </a:r>
          </a:p>
          <a:p>
            <a:pPr algn="l" rtl="0"/>
            <a:r>
              <a:rPr lang="en-US" dirty="0" smtClean="0"/>
              <a:t>Blood pressure</a:t>
            </a:r>
          </a:p>
          <a:p>
            <a:pPr algn="l" rtl="0"/>
            <a:r>
              <a:rPr lang="en-US" dirty="0" smtClean="0"/>
              <a:t>Capillary refill</a:t>
            </a:r>
          </a:p>
          <a:p>
            <a:pPr algn="l" rtl="0"/>
            <a:r>
              <a:rPr lang="en-US" dirty="0" smtClean="0"/>
              <a:t>IV line</a:t>
            </a:r>
          </a:p>
          <a:p>
            <a:pPr algn="l" rtl="0"/>
            <a:endParaRPr lang="ar-EG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C: Circulation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716654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NB: do not forget </a:t>
            </a:r>
            <a:r>
              <a:rPr lang="en-US" dirty="0" err="1" smtClean="0"/>
              <a:t>cadeau</a:t>
            </a:r>
            <a:r>
              <a:rPr lang="en-US" dirty="0" smtClean="0"/>
              <a:t> to the patient ( ECG monitoring )</a:t>
            </a:r>
            <a:endParaRPr lang="ar-EG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41984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Pupil size</a:t>
            </a:r>
          </a:p>
          <a:p>
            <a:pPr algn="l" rtl="0"/>
            <a:r>
              <a:rPr lang="en-US" dirty="0" smtClean="0"/>
              <a:t>Random blood sugar</a:t>
            </a:r>
          </a:p>
          <a:p>
            <a:pPr algn="l" rtl="0"/>
            <a:r>
              <a:rPr lang="en-US" dirty="0" smtClean="0"/>
              <a:t>Scale of the patient</a:t>
            </a:r>
            <a:endParaRPr lang="ar-EG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D: Disability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764487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Systemic examination of the patient</a:t>
            </a:r>
            <a:endParaRPr lang="ar-EG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E: Exposure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358840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99247" y="3284984"/>
            <a:ext cx="7745505" cy="1656184"/>
          </a:xfrm>
        </p:spPr>
        <p:txBody>
          <a:bodyPr>
            <a:normAutofit/>
          </a:bodyPr>
          <a:lstStyle/>
          <a:p>
            <a:pPr marL="0" indent="0" algn="ctr" rtl="0">
              <a:buNone/>
            </a:pPr>
            <a:r>
              <a:rPr lang="en-US" sz="7200" dirty="0" smtClean="0"/>
              <a:t>THANK YOU</a:t>
            </a:r>
            <a:endParaRPr lang="ar-EG" sz="7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7110728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Why?</a:t>
            </a:r>
          </a:p>
          <a:p>
            <a:pPr algn="l" rtl="0"/>
            <a:r>
              <a:rPr lang="en-US" dirty="0" smtClean="0"/>
              <a:t>Who?</a:t>
            </a:r>
          </a:p>
          <a:p>
            <a:pPr algn="l" rtl="0"/>
            <a:r>
              <a:rPr lang="en-US" dirty="0" smtClean="0"/>
              <a:t>Where?</a:t>
            </a:r>
          </a:p>
          <a:p>
            <a:pPr algn="l" rtl="0"/>
            <a:r>
              <a:rPr lang="en-US" dirty="0" smtClean="0"/>
              <a:t>How?</a:t>
            </a:r>
            <a:endParaRPr lang="ar-EG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310230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The main aim of meticulous assessment of critically ill patients is to decrease the incidence of cardiac arrest in these high risk patients</a:t>
            </a:r>
            <a:endParaRPr lang="ar-EG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Why?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949049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Critical ill patients are those in whom death is highly expected</a:t>
            </a:r>
            <a:endParaRPr lang="ar-EG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Who?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340129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Anywhere but mostly in the emergency department and in RTA</a:t>
            </a:r>
          </a:p>
          <a:p>
            <a:pPr algn="l" rtl="0"/>
            <a:endParaRPr lang="ar-EG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 dirty="0" smtClean="0"/>
              <a:t>Where?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2067609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The A to E approach is a universal approach accepted worldwide</a:t>
            </a:r>
            <a:endParaRPr lang="ar-EG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2125575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We talk to the patient loudly </a:t>
            </a:r>
          </a:p>
          <a:p>
            <a:pPr algn="l" rtl="0"/>
            <a:r>
              <a:rPr lang="en-US" dirty="0" smtClean="0"/>
              <a:t> if Respond this mean patent and secured airway</a:t>
            </a:r>
          </a:p>
          <a:p>
            <a:pPr algn="l" rtl="0"/>
            <a:r>
              <a:rPr lang="en-US" dirty="0" smtClean="0"/>
              <a:t>If not mean unsecured airway</a:t>
            </a:r>
            <a:endParaRPr lang="ar-EG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A: Airway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110673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NB: do not forget oxygen mask ( </a:t>
            </a:r>
            <a:r>
              <a:rPr lang="en-US" dirty="0" err="1" smtClean="0"/>
              <a:t>cadeau</a:t>
            </a:r>
            <a:r>
              <a:rPr lang="en-US" dirty="0" smtClean="0"/>
              <a:t> to the patient )</a:t>
            </a:r>
            <a:endParaRPr lang="ar-EG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551688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Respiratory rate</a:t>
            </a:r>
          </a:p>
          <a:p>
            <a:pPr algn="l" rtl="0"/>
            <a:r>
              <a:rPr lang="en-US" dirty="0" smtClean="0"/>
              <a:t>Respiratory movement</a:t>
            </a:r>
          </a:p>
          <a:p>
            <a:pPr algn="l" rtl="0"/>
            <a:r>
              <a:rPr lang="en-US" dirty="0" smtClean="0"/>
              <a:t>Percussion</a:t>
            </a:r>
          </a:p>
          <a:p>
            <a:pPr algn="l" rtl="0"/>
            <a:r>
              <a:rPr lang="en-US" dirty="0" smtClean="0"/>
              <a:t>auscultation</a:t>
            </a:r>
            <a:endParaRPr lang="ar-EG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B: Breathing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659758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ardcover">
  <a:themeElements>
    <a:clrScheme name="Hardcover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Hardcover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ardcover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77</TotalTime>
  <Words>189</Words>
  <Application>Microsoft Office PowerPoint</Application>
  <PresentationFormat>On-screen Show (4:3)</PresentationFormat>
  <Paragraphs>41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Hardcover</vt:lpstr>
      <vt:lpstr>Assessment of critically ill patients</vt:lpstr>
      <vt:lpstr>objectives</vt:lpstr>
      <vt:lpstr>Why?</vt:lpstr>
      <vt:lpstr>Who?</vt:lpstr>
      <vt:lpstr>Where?</vt:lpstr>
      <vt:lpstr>How</vt:lpstr>
      <vt:lpstr>A: Airway</vt:lpstr>
      <vt:lpstr>PowerPoint Presentation</vt:lpstr>
      <vt:lpstr>B: Breathing</vt:lpstr>
      <vt:lpstr>PowerPoint Presentation</vt:lpstr>
      <vt:lpstr>C: Circulation</vt:lpstr>
      <vt:lpstr>PowerPoint Presentation</vt:lpstr>
      <vt:lpstr>D: Disability</vt:lpstr>
      <vt:lpstr>E: Exposure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Assessment of critically ill patients</dc:title>
  <dc:creator>ALBOSTAN</dc:creator>
  <cp:lastModifiedBy>ALBOSTAN</cp:lastModifiedBy>
  <cp:revision>11</cp:revision>
  <dcterms:created xsi:type="dcterms:W3CDTF">2016-10-19T17:36:40Z</dcterms:created>
  <dcterms:modified xsi:type="dcterms:W3CDTF">2016-10-19T18:53:53Z</dcterms:modified>
</cp:coreProperties>
</file>